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A8EC-C0C3-C2EA-0BFA-9D457627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5649F-8FB6-5548-C88E-416436467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70275-CA22-F9AC-5203-25E27F71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3/04/2023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5BFC-692F-E2D8-B960-22914EEA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79D22-0FD3-E7AD-26EF-F5DAE5A1E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394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4D9BE-AC25-3947-76D5-D66586EF5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BE36B-76AB-567E-A20D-20E7194F2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C4B3E-9ACD-30D3-7A3A-12ECB0612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3/04/2023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FF77B-C63F-DCFB-D3FE-47B046D6E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E1E68-E464-13C9-9284-F4921698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619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54AC87-3B88-D06D-74D3-0A9472716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848BE1-8AD0-9E24-572C-04F81B9BD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C9284-B6EC-0B30-7E90-0D5D921C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3/04/2023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2D0AD-D89D-635E-321E-77899B35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90416-CA88-7C2C-ADC8-7B8CC7BA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711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03EB-9ACF-7F90-7AE8-DF153B280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408A0-9BAC-AF6C-F06C-536D86940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F5E4E-0B86-D67D-287B-4D1AB72FF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3/04/2023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B0CC6-DC80-26D7-5F97-D629E607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64D8D-F7BB-B2DE-1B1C-959C1249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210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E78B8-6E7C-BE69-0036-ACFDA01E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58676-623E-48F1-F45B-678A32AF5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F6EBE-6EEB-9F98-BBF9-C3A3A08D9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3/04/2023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642F4-C52E-B42E-16D8-9F3D522B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D6081-BB4B-3B9A-697A-B1154DC6E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300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5442E-E905-CE6E-261A-0D14A0CA5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C88B7-61E3-E4E9-137E-174C4C8CB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78E3A-A06F-5C1F-4D9C-00CB872AC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A68D8-8133-9FB5-7DD4-B91F0EF4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3/04/2023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00277-ED5D-1E3A-2384-7275746D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E26F2-8A63-2112-F2A4-802B8C4C5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134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3B4D2-11A2-525B-BC0C-31B828B44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CEF30-F269-9CF7-2894-921F6446E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4E010-9680-F87F-C74D-78BD990EB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F51DA-178B-073A-9086-5153D0E5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DFA5B8-967C-09C3-445E-12E4ED9DE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5AD551-7B54-8ED8-1095-241421CD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3/04/2023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AF2475-1659-F9FC-EEEE-10D9EC093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724B38-4EED-F9AD-7E06-80A29858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758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AC5D6-4EB1-160D-7162-65BD5F7E8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86B7C-82CA-E3C3-A0E8-9AE2816D9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3/04/2023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D9291-6833-00BD-D711-2AF89DFD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643393-01B8-3895-2BFA-56448767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526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D70EF-4FB5-48CD-8B97-8258BC84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3/04/2023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9FDB82-6805-DFB2-C7D0-0B359272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9C413-393C-4109-BCE0-11C7922A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270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C74B-A427-884B-EA31-9EFB80A1C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363E4-E3F8-D3B1-6F75-83D9C167E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58B43-189B-43D7-7C57-055B3A0D8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9A99E-A553-EF66-5E6E-C43FB569F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3/04/2023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934AA-F619-4E4E-839C-0DBA5F5D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3FF94-DC3F-8513-AC0D-3DBB8B93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650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6567-D53F-FEC4-AC87-FF242980C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84719-D0E1-FCA0-CDA3-CAB76B69D4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5668E-DC27-184C-438D-DF441389B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00A3A-5264-A80F-FBCB-0FEAE10FD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47A9-5DDA-48ED-8F79-118B0268484B}" type="datetimeFigureOut">
              <a:rPr lang="en-NZ" smtClean="0"/>
              <a:t>3/04/2023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84190-9A5C-65BA-DBAF-9E9EB4D3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9A970-3CE9-801A-48EC-768E5FF3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48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52FE2B-54FE-7170-317B-B35DD3FFE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EDC8E-9AA0-7195-EF1E-4E33309BD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8C57D-8A06-48E2-A3AC-CD88F7584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947A9-5DDA-48ED-8F79-118B0268484B}" type="datetimeFigureOut">
              <a:rPr lang="en-NZ" smtClean="0"/>
              <a:t>3/04/2023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A0BF8-81CB-0724-E7C0-DCC7C177F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F46BC-A443-90FD-11B8-3767C0F84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FB8E4-C3AD-43A0-8DF0-3B3A0D3354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539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pmscienceprizes.org.nz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4C8FB4-D98E-98BE-26D5-0BAF15B415CB}"/>
              </a:ext>
            </a:extLst>
          </p:cNvPr>
          <p:cNvSpPr txBox="1"/>
          <p:nvPr/>
        </p:nvSpPr>
        <p:spPr>
          <a:xfrm>
            <a:off x="332609" y="2212804"/>
            <a:ext cx="3287687" cy="40011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</a:rPr>
              <a:t>APPLICANT</a:t>
            </a:r>
            <a:endParaRPr lang="en-NZ" sz="20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B020A-5316-F2D4-F039-0D08B6FFD6D4}"/>
              </a:ext>
            </a:extLst>
          </p:cNvPr>
          <p:cNvSpPr txBox="1"/>
          <p:nvPr/>
        </p:nvSpPr>
        <p:spPr>
          <a:xfrm>
            <a:off x="8571706" y="2289431"/>
            <a:ext cx="306279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</a:rPr>
              <a:t>REFEREE</a:t>
            </a:r>
            <a:endParaRPr lang="en-NZ" sz="2000" b="1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9DB638-ED57-D854-056D-CCFBD85B1966}"/>
              </a:ext>
            </a:extLst>
          </p:cNvPr>
          <p:cNvCxnSpPr>
            <a:cxnSpLocks/>
          </p:cNvCxnSpPr>
          <p:nvPr/>
        </p:nvCxnSpPr>
        <p:spPr>
          <a:xfrm>
            <a:off x="3675201" y="2972563"/>
            <a:ext cx="1517934" cy="198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DB67CDB-210F-FB18-91D8-24AAE0DC9447}"/>
              </a:ext>
            </a:extLst>
          </p:cNvPr>
          <p:cNvSpPr txBox="1"/>
          <p:nvPr/>
        </p:nvSpPr>
        <p:spPr>
          <a:xfrm>
            <a:off x="344305" y="2612914"/>
            <a:ext cx="3275991" cy="35855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Sign up to portal. </a:t>
            </a:r>
            <a:r>
              <a:rPr lang="en-NZ" sz="1100" b="1" dirty="0">
                <a:solidFill>
                  <a:srgbClr val="3366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https://portal.pmscienceprizes.org.nz</a:t>
            </a:r>
            <a:endParaRPr lang="en-A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Wait for email verification and </a:t>
            </a:r>
            <a:r>
              <a:rPr lang="en-AU" sz="1200" b="1" dirty="0">
                <a:solidFill>
                  <a:srgbClr val="FF0000"/>
                </a:solidFill>
              </a:rPr>
              <a:t>click on link </a:t>
            </a:r>
            <a:r>
              <a:rPr lang="en-AU" sz="1200" dirty="0"/>
              <a:t>in email.  </a:t>
            </a:r>
            <a:r>
              <a:rPr lang="en-AU" sz="1200" i="1" dirty="0"/>
              <a:t>(check your junk mail also if you have not received this)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Log in when you are ready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Make Profile.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You will be asked to upload your CV.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Complete and upload Application Template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Complete and upload Budget Template.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Enter name and email address of 1 referee.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Accept Terms and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The application will remain in ‘draft’ form and changes can be made at any time until you submit.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Remember that you will be unable to submit until your referee has submitted their completed referee template.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Submit</a:t>
            </a:r>
            <a:endParaRPr lang="en-NZ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FCF930-CE38-86B6-0734-BBD209ACEA97}"/>
              </a:ext>
            </a:extLst>
          </p:cNvPr>
          <p:cNvSpPr txBox="1"/>
          <p:nvPr/>
        </p:nvSpPr>
        <p:spPr>
          <a:xfrm>
            <a:off x="8571706" y="2717325"/>
            <a:ext cx="3062796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Referee must click the link in email verification </a:t>
            </a:r>
            <a:r>
              <a:rPr lang="en-AU" sz="1200" dirty="0">
                <a:solidFill>
                  <a:srgbClr val="FF0000"/>
                </a:solidFill>
              </a:rPr>
              <a:t>(check your trash too) </a:t>
            </a:r>
            <a:r>
              <a:rPr lang="en-AU" sz="1200" dirty="0"/>
              <a:t>which will be sent to them once the applicant has done what they are required to do.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Referee signs up and logs into portal. The referee must use the same email address throughout the whole process.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Referee makes a Profile in the portal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Referee will be asked to upload CV.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Referee uploads completed Referee Template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rgbClr val="FF0000"/>
                </a:solidFill>
              </a:rPr>
              <a:t>Submit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Referee to advise applicant the referee report has been submitted.</a:t>
            </a:r>
            <a:endParaRPr lang="en-NZ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78EE4F-0F84-0F76-5717-F09F8D3B8BC4}"/>
              </a:ext>
            </a:extLst>
          </p:cNvPr>
          <p:cNvSpPr txBox="1"/>
          <p:nvPr/>
        </p:nvSpPr>
        <p:spPr>
          <a:xfrm>
            <a:off x="1143000" y="201632"/>
            <a:ext cx="997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FLOW CHART OF SCIENCE COMMUNICATION PRIZE </a:t>
            </a:r>
          </a:p>
          <a:p>
            <a:pPr algn="ctr"/>
            <a:r>
              <a:rPr lang="en-AU" sz="2400" b="1" dirty="0"/>
              <a:t>APPLICATION PROCESS THROUGH THE PORTAL</a:t>
            </a:r>
            <a:endParaRPr lang="en-NZ" sz="2400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4AE389A-2C18-EE68-28B6-B8B03DAA8DDB}"/>
              </a:ext>
            </a:extLst>
          </p:cNvPr>
          <p:cNvCxnSpPr>
            <a:cxnSpLocks/>
          </p:cNvCxnSpPr>
          <p:nvPr/>
        </p:nvCxnSpPr>
        <p:spPr>
          <a:xfrm>
            <a:off x="3620296" y="5367983"/>
            <a:ext cx="993796" cy="48522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A5D14F2-A44A-8346-5D0B-3C02EC33C9BB}"/>
              </a:ext>
            </a:extLst>
          </p:cNvPr>
          <p:cNvSpPr txBox="1"/>
          <p:nvPr/>
        </p:nvSpPr>
        <p:spPr>
          <a:xfrm>
            <a:off x="4805518" y="5730838"/>
            <a:ext cx="3382287" cy="36933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bg1"/>
                </a:solidFill>
              </a:rPr>
              <a:t>SUBMIT</a:t>
            </a:r>
            <a:endParaRPr lang="en-NZ" b="1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2D76EA0-7BE6-A885-C15B-E0B967A7C1C1}"/>
              </a:ext>
            </a:extLst>
          </p:cNvPr>
          <p:cNvSpPr/>
          <p:nvPr/>
        </p:nvSpPr>
        <p:spPr>
          <a:xfrm>
            <a:off x="5264851" y="2623746"/>
            <a:ext cx="1856173" cy="632408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ln>
                  <a:solidFill>
                    <a:schemeClr val="bg1"/>
                  </a:solidFill>
                </a:ln>
              </a:rPr>
              <a:t>PORTAL</a:t>
            </a:r>
            <a:endParaRPr lang="en-NZ" dirty="0">
              <a:ln>
                <a:solidFill>
                  <a:schemeClr val="bg1"/>
                </a:solidFill>
              </a:ln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7458FFB-14E5-DA85-FA6D-62117A838AE9}"/>
              </a:ext>
            </a:extLst>
          </p:cNvPr>
          <p:cNvCxnSpPr>
            <a:cxnSpLocks/>
          </p:cNvCxnSpPr>
          <p:nvPr/>
        </p:nvCxnSpPr>
        <p:spPr>
          <a:xfrm flipH="1">
            <a:off x="6748009" y="4493496"/>
            <a:ext cx="1856173" cy="112570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481911C-634C-C43E-649D-ED03DFEAA8D6}"/>
              </a:ext>
            </a:extLst>
          </p:cNvPr>
          <p:cNvSpPr txBox="1"/>
          <p:nvPr/>
        </p:nvSpPr>
        <p:spPr>
          <a:xfrm rot="10800000" flipV="1">
            <a:off x="4086426" y="2485543"/>
            <a:ext cx="41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1</a:t>
            </a:r>
            <a:endParaRPr lang="en-NZ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31D8E8-A246-5F06-1490-71A73E019A37}"/>
              </a:ext>
            </a:extLst>
          </p:cNvPr>
          <p:cNvSpPr txBox="1"/>
          <p:nvPr/>
        </p:nvSpPr>
        <p:spPr>
          <a:xfrm>
            <a:off x="7601707" y="4368592"/>
            <a:ext cx="31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4</a:t>
            </a:r>
            <a:endParaRPr lang="en-NZ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4356DD3-DF92-41A3-BA01-C21FC2FBBB6E}"/>
              </a:ext>
            </a:extLst>
          </p:cNvPr>
          <p:cNvCxnSpPr>
            <a:cxnSpLocks/>
          </p:cNvCxnSpPr>
          <p:nvPr/>
        </p:nvCxnSpPr>
        <p:spPr>
          <a:xfrm flipV="1">
            <a:off x="3675201" y="2854876"/>
            <a:ext cx="4896505" cy="16386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0F3B435-6FF7-802F-2D96-1B8ACE81CBC4}"/>
              </a:ext>
            </a:extLst>
          </p:cNvPr>
          <p:cNvSpPr txBox="1"/>
          <p:nvPr/>
        </p:nvSpPr>
        <p:spPr>
          <a:xfrm>
            <a:off x="5762252" y="3828915"/>
            <a:ext cx="24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F8CA365-99CF-4560-9614-97993BCEF606}"/>
              </a:ext>
            </a:extLst>
          </p:cNvPr>
          <p:cNvCxnSpPr>
            <a:cxnSpLocks/>
          </p:cNvCxnSpPr>
          <p:nvPr/>
        </p:nvCxnSpPr>
        <p:spPr>
          <a:xfrm flipH="1" flipV="1">
            <a:off x="7192740" y="2913617"/>
            <a:ext cx="1411442" cy="65665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FE92A3D-D037-AEAA-61F5-DE170DF11E65}"/>
              </a:ext>
            </a:extLst>
          </p:cNvPr>
          <p:cNvSpPr txBox="1"/>
          <p:nvPr/>
        </p:nvSpPr>
        <p:spPr>
          <a:xfrm>
            <a:off x="7793574" y="3325843"/>
            <a:ext cx="242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22A5F0-AE7C-71BE-E78F-91EED37014FD}"/>
              </a:ext>
            </a:extLst>
          </p:cNvPr>
          <p:cNvSpPr txBox="1"/>
          <p:nvPr/>
        </p:nvSpPr>
        <p:spPr>
          <a:xfrm>
            <a:off x="3857838" y="5249868"/>
            <a:ext cx="32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9523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225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Woodhall</dc:creator>
  <cp:lastModifiedBy>Debbie Woodhall</cp:lastModifiedBy>
  <cp:revision>23</cp:revision>
  <cp:lastPrinted>2022-07-14T03:38:08Z</cp:lastPrinted>
  <dcterms:created xsi:type="dcterms:W3CDTF">2022-07-14T02:50:33Z</dcterms:created>
  <dcterms:modified xsi:type="dcterms:W3CDTF">2023-04-03T00:00:08Z</dcterms:modified>
</cp:coreProperties>
</file>