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1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6A8EC-C0C3-C2EA-0BFA-9D45762760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85649F-8FB6-5548-C88E-4164364670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470275-CA22-F9AC-5203-25E27F713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47A9-5DDA-48ED-8F79-118B0268484B}" type="datetimeFigureOut">
              <a:rPr lang="en-NZ" smtClean="0"/>
              <a:t>31/05/2023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85BFC-692F-E2D8-B960-22914EEAB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C79D22-0FD3-E7AD-26EF-F5DAE5A1E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FB8E4-C3AD-43A0-8DF0-3B3A0D33546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73942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4D9BE-AC25-3947-76D5-D66586EF5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DBE36B-76AB-567E-A20D-20E7194F26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BC4B3E-9ACD-30D3-7A3A-12ECB0612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47A9-5DDA-48ED-8F79-118B0268484B}" type="datetimeFigureOut">
              <a:rPr lang="en-NZ" smtClean="0"/>
              <a:t>31/05/2023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CFF77B-C63F-DCFB-D3FE-47B046D6E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1E1E68-E464-13C9-9284-F49216981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FB8E4-C3AD-43A0-8DF0-3B3A0D33546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16193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54AC87-3B88-D06D-74D3-0A94727161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848BE1-8AD0-9E24-572C-04F81B9BD5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EC9284-B6EC-0B30-7E90-0D5D921C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47A9-5DDA-48ED-8F79-118B0268484B}" type="datetimeFigureOut">
              <a:rPr lang="en-NZ" smtClean="0"/>
              <a:t>31/05/2023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22D0AD-D89D-635E-321E-77899B355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C90416-CA88-7C2C-ADC8-7B8CC7BA0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FB8E4-C3AD-43A0-8DF0-3B3A0D33546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07111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F03EB-9ACF-7F90-7AE8-DF153B280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B408A0-9BAC-AF6C-F06C-536D86940F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0F5E4E-0B86-D67D-287B-4D1AB72FF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47A9-5DDA-48ED-8F79-118B0268484B}" type="datetimeFigureOut">
              <a:rPr lang="en-NZ" smtClean="0"/>
              <a:t>31/05/2023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BB0CC6-DC80-26D7-5F97-D629E6078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664D8D-F7BB-B2DE-1B1C-959C12498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FB8E4-C3AD-43A0-8DF0-3B3A0D33546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22101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E78B8-6E7C-BE69-0036-ACFDA01E9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758676-623E-48F1-F45B-678A32AF51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6F6EBE-6EEB-9F98-BBF9-C3A3A08D9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47A9-5DDA-48ED-8F79-118B0268484B}" type="datetimeFigureOut">
              <a:rPr lang="en-NZ" smtClean="0"/>
              <a:t>31/05/2023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E642F4-C52E-B42E-16D8-9F3D522B2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CD6081-BB4B-3B9A-697A-B1154DC6E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FB8E4-C3AD-43A0-8DF0-3B3A0D33546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23005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5442E-E905-CE6E-261A-0D14A0CA5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4C88B7-61E3-E4E9-137E-174C4C8CB4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F78E3A-A06F-5C1F-4D9C-00CB872ACA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EA68D8-8133-9FB5-7DD4-B91F0EF4E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47A9-5DDA-48ED-8F79-118B0268484B}" type="datetimeFigureOut">
              <a:rPr lang="en-NZ" smtClean="0"/>
              <a:t>31/05/2023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E00277-ED5D-1E3A-2384-7275746D5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FE26F2-8A63-2112-F2A4-802B8C4C5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FB8E4-C3AD-43A0-8DF0-3B3A0D33546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91342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3B4D2-11A2-525B-BC0C-31B828B44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5CEF30-F269-9CF7-2894-921F6446E8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64E010-9680-F87F-C74D-78BD990EB1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BF51DA-178B-073A-9086-5153D0E5A4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DFA5B8-967C-09C3-445E-12E4ED9DEB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5AD551-7B54-8ED8-1095-241421CDF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47A9-5DDA-48ED-8F79-118B0268484B}" type="datetimeFigureOut">
              <a:rPr lang="en-NZ" smtClean="0"/>
              <a:t>31/05/2023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5AF2475-1659-F9FC-EEEE-10D9EC093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724B38-4EED-F9AD-7E06-80A298581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FB8E4-C3AD-43A0-8DF0-3B3A0D33546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67589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AC5D6-4EB1-160D-7162-65BD5F7E8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D86B7C-82CA-E3C3-A0E8-9AE2816D9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47A9-5DDA-48ED-8F79-118B0268484B}" type="datetimeFigureOut">
              <a:rPr lang="en-NZ" smtClean="0"/>
              <a:t>31/05/2023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BD9291-6833-00BD-D711-2AF89DFDF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643393-01B8-3895-2BFA-564487674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FB8E4-C3AD-43A0-8DF0-3B3A0D33546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85269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1D70EF-4FB5-48CD-8B97-8258BC84E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47A9-5DDA-48ED-8F79-118B0268484B}" type="datetimeFigureOut">
              <a:rPr lang="en-NZ" smtClean="0"/>
              <a:t>31/05/2023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9FDB82-6805-DFB2-C7D0-0B359272E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69C413-393C-4109-BCE0-11C7922A0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FB8E4-C3AD-43A0-8DF0-3B3A0D33546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12701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2C74B-A427-884B-EA31-9EFB80A1C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C363E4-E3F8-D3B1-6F75-83D9C167E3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158B43-189B-43D7-7C57-055B3A0D8E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F9A99E-A553-EF66-5E6E-C43FB569F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47A9-5DDA-48ED-8F79-118B0268484B}" type="datetimeFigureOut">
              <a:rPr lang="en-NZ" smtClean="0"/>
              <a:t>31/05/2023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5934AA-F619-4E4E-839C-0DBA5F5D1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E3FF94-DC3F-8513-AC0D-3DBB8B93B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FB8E4-C3AD-43A0-8DF0-3B3A0D33546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76507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76567-D53F-FEC4-AC87-FF242980C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184719-D0E1-FCA0-CDA3-CAB76B69D4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E5668E-DC27-184C-438D-DF441389B4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700A3A-5264-A80F-FBCB-0FEAE10FD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47A9-5DDA-48ED-8F79-118B0268484B}" type="datetimeFigureOut">
              <a:rPr lang="en-NZ" smtClean="0"/>
              <a:t>31/05/2023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E84190-9A5C-65BA-DBAF-9E9EB4D39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B9A970-3CE9-801A-48EC-768E5FF3F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FB8E4-C3AD-43A0-8DF0-3B3A0D33546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9481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52FE2B-54FE-7170-317B-B35DD3FFE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3EDC8E-9AA0-7195-EF1E-4E33309BD0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58C57D-8A06-48E2-A3AC-CD88F7584A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947A9-5DDA-48ED-8F79-118B0268484B}" type="datetimeFigureOut">
              <a:rPr lang="en-NZ" smtClean="0"/>
              <a:t>31/05/2023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AA0BF8-81CB-0724-E7C0-DCC7C177FC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8F46BC-A443-90FD-11B8-3767C0F840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FB8E4-C3AD-43A0-8DF0-3B3A0D33546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65393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portal.pmscienceprizes.org.nz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F4C8FB4-D98E-98BE-26D5-0BAF15B415CB}"/>
              </a:ext>
            </a:extLst>
          </p:cNvPr>
          <p:cNvSpPr txBox="1"/>
          <p:nvPr/>
        </p:nvSpPr>
        <p:spPr>
          <a:xfrm>
            <a:off x="272972" y="1224930"/>
            <a:ext cx="4452832" cy="369332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b="1" dirty="0">
                <a:solidFill>
                  <a:schemeClr val="bg1"/>
                </a:solidFill>
              </a:rPr>
              <a:t>APPLICANT (TEACHER APPLYING FOR PRIZE)</a:t>
            </a:r>
            <a:endParaRPr lang="en-NZ" b="1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283CCF5-71B7-C93F-62E2-B4F0DC174E48}"/>
              </a:ext>
            </a:extLst>
          </p:cNvPr>
          <p:cNvSpPr txBox="1"/>
          <p:nvPr/>
        </p:nvSpPr>
        <p:spPr>
          <a:xfrm>
            <a:off x="5076673" y="5071941"/>
            <a:ext cx="3382287" cy="64633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dirty="0"/>
              <a:t>The applicant (teacher) must submit the complete application. This can only be done when both referees have completed their tasks. </a:t>
            </a:r>
            <a:endParaRPr lang="en-NZ" sz="1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92B020A-5316-F2D4-F039-0D08B6FFD6D4}"/>
              </a:ext>
            </a:extLst>
          </p:cNvPr>
          <p:cNvSpPr txBox="1"/>
          <p:nvPr/>
        </p:nvSpPr>
        <p:spPr>
          <a:xfrm>
            <a:off x="8555717" y="1131820"/>
            <a:ext cx="3062796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solidFill>
                  <a:schemeClr val="bg1"/>
                </a:solidFill>
              </a:rPr>
              <a:t>REFEREEs</a:t>
            </a:r>
            <a:endParaRPr lang="en-NZ" dirty="0">
              <a:solidFill>
                <a:schemeClr val="bg1"/>
              </a:solidFill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B9DB638-ED57-D854-056D-CCFBD85B1966}"/>
              </a:ext>
            </a:extLst>
          </p:cNvPr>
          <p:cNvCxnSpPr>
            <a:cxnSpLocks/>
          </p:cNvCxnSpPr>
          <p:nvPr/>
        </p:nvCxnSpPr>
        <p:spPr>
          <a:xfrm>
            <a:off x="4865489" y="1916018"/>
            <a:ext cx="673947" cy="55088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CDB67CDB-210F-FB18-91D8-24AAE0DC9447}"/>
              </a:ext>
            </a:extLst>
          </p:cNvPr>
          <p:cNvSpPr txBox="1"/>
          <p:nvPr/>
        </p:nvSpPr>
        <p:spPr>
          <a:xfrm>
            <a:off x="272972" y="1610862"/>
            <a:ext cx="4452831" cy="267765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/>
              <a:t>Sign up to portal </a:t>
            </a:r>
            <a:r>
              <a:rPr lang="en-AU" sz="1200" dirty="0">
                <a:hlinkClick r:id="rId2"/>
              </a:rPr>
              <a:t>https://portal.pmscienceprizes.org.nz</a:t>
            </a:r>
            <a:endParaRPr lang="en-AU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/>
              <a:t>Wait for email verification. Check your spam and junk folder too.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/>
              <a:t>Click on link within email verification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/>
              <a:t>Log in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/>
              <a:t>Make a Profile and you will be prompted to upload your CV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/>
              <a:t>Download and complete the application form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/>
              <a:t>Enter your two referee’s names and email addresses. Please let them know that it is very important for them to continue to use the same email address.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/>
              <a:t>(your application will be kept in draft form until the referees have submitted their completed referee forms).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/>
              <a:t>You will not be able to submit your completed document until both referees have submitted their completed referee templates.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/>
              <a:t>Submit </a:t>
            </a:r>
            <a:endParaRPr lang="en-NZ" sz="1200" dirty="0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A7C34456-210D-4ED6-FBF4-D232A0C09857}"/>
              </a:ext>
            </a:extLst>
          </p:cNvPr>
          <p:cNvCxnSpPr>
            <a:cxnSpLocks/>
          </p:cNvCxnSpPr>
          <p:nvPr/>
        </p:nvCxnSpPr>
        <p:spPr>
          <a:xfrm flipV="1">
            <a:off x="7618245" y="1863231"/>
            <a:ext cx="797786" cy="53956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51FCF930-CE38-86B6-0734-BBD209ACEA97}"/>
              </a:ext>
            </a:extLst>
          </p:cNvPr>
          <p:cNvSpPr txBox="1"/>
          <p:nvPr/>
        </p:nvSpPr>
        <p:spPr>
          <a:xfrm>
            <a:off x="8555717" y="1555919"/>
            <a:ext cx="3062796" cy="249299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/>
              <a:t>Portal will send email to you. Check your junk and </a:t>
            </a:r>
            <a:r>
              <a:rPr lang="en-AU" sz="1200"/>
              <a:t>spam folders too.</a:t>
            </a:r>
            <a:endParaRPr lang="en-AU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/>
              <a:t>Click on link in email verification.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/>
              <a:t>Sign up and log into portal.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/>
              <a:t>Make Profile.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/>
              <a:t>Upload completed Referee Template  to portal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/>
              <a:t>Submit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/>
              <a:t>Let applicant know that you have completed and uploaded the referee template and budget template (Principal only) so that they can submit the complete application.</a:t>
            </a:r>
            <a:endParaRPr lang="en-NZ" sz="12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578EE4F-0F84-0F76-5717-F09F8D3B8BC4}"/>
              </a:ext>
            </a:extLst>
          </p:cNvPr>
          <p:cNvSpPr txBox="1"/>
          <p:nvPr/>
        </p:nvSpPr>
        <p:spPr>
          <a:xfrm>
            <a:off x="2819909" y="191113"/>
            <a:ext cx="59214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/>
              <a:t>FLOW CHART OF 2023 SCIENCE TEACHER PRIZE APPLICATION PROCESS IN PORTAL</a:t>
            </a:r>
            <a:endParaRPr lang="en-NZ" sz="2400" b="1" dirty="0"/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44AE389A-2C18-EE68-28B6-B8B03DAA8DDB}"/>
              </a:ext>
            </a:extLst>
          </p:cNvPr>
          <p:cNvCxnSpPr>
            <a:cxnSpLocks/>
          </p:cNvCxnSpPr>
          <p:nvPr/>
        </p:nvCxnSpPr>
        <p:spPr>
          <a:xfrm>
            <a:off x="3748485" y="4445621"/>
            <a:ext cx="1034481" cy="64356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BA5D14F2-A44A-8346-5D0B-3C02EC33C9BB}"/>
              </a:ext>
            </a:extLst>
          </p:cNvPr>
          <p:cNvSpPr txBox="1"/>
          <p:nvPr/>
        </p:nvSpPr>
        <p:spPr>
          <a:xfrm>
            <a:off x="5076674" y="4709434"/>
            <a:ext cx="3382287" cy="369332"/>
          </a:xfrm>
          <a:prstGeom prst="rect">
            <a:avLst/>
          </a:prstGeom>
          <a:solidFill>
            <a:schemeClr val="accent6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b="1" dirty="0">
                <a:solidFill>
                  <a:schemeClr val="bg1"/>
                </a:solidFill>
              </a:rPr>
              <a:t>SUBMIT</a:t>
            </a:r>
            <a:endParaRPr lang="en-NZ" b="1" dirty="0">
              <a:solidFill>
                <a:schemeClr val="bg1"/>
              </a:solidFill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E2D76EA0-7BE6-A885-C15B-E0B967A7C1C1}"/>
              </a:ext>
            </a:extLst>
          </p:cNvPr>
          <p:cNvSpPr/>
          <p:nvPr/>
        </p:nvSpPr>
        <p:spPr>
          <a:xfrm>
            <a:off x="5470533" y="2475198"/>
            <a:ext cx="2121763" cy="974039"/>
          </a:xfrm>
          <a:prstGeom prst="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>
                <a:ln>
                  <a:solidFill>
                    <a:schemeClr val="bg1"/>
                  </a:solidFill>
                </a:ln>
              </a:rPr>
              <a:t>PORTAL</a:t>
            </a:r>
            <a:endParaRPr lang="en-NZ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AFCAAF9-24FF-9935-A7FA-6326FEF53933}"/>
              </a:ext>
            </a:extLst>
          </p:cNvPr>
          <p:cNvSpPr txBox="1"/>
          <p:nvPr/>
        </p:nvSpPr>
        <p:spPr>
          <a:xfrm>
            <a:off x="5020635" y="1723052"/>
            <a:ext cx="588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   1</a:t>
            </a:r>
            <a:endParaRPr lang="en-NZ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BD1C8B-9AB3-262F-E476-F2CAE66A238E}"/>
              </a:ext>
            </a:extLst>
          </p:cNvPr>
          <p:cNvSpPr txBox="1"/>
          <p:nvPr/>
        </p:nvSpPr>
        <p:spPr>
          <a:xfrm>
            <a:off x="7751654" y="3544645"/>
            <a:ext cx="530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3</a:t>
            </a:r>
            <a:endParaRPr lang="en-NZ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545C9AE-AC78-CA8B-ECFD-19040A7F88EA}"/>
              </a:ext>
            </a:extLst>
          </p:cNvPr>
          <p:cNvSpPr txBox="1"/>
          <p:nvPr/>
        </p:nvSpPr>
        <p:spPr>
          <a:xfrm>
            <a:off x="3968318" y="5017773"/>
            <a:ext cx="506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4</a:t>
            </a:r>
            <a:endParaRPr lang="en-NZ" dirty="0"/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C6ACDB4-7696-0D4B-08DE-0E6395E85881}"/>
              </a:ext>
            </a:extLst>
          </p:cNvPr>
          <p:cNvCxnSpPr>
            <a:cxnSpLocks/>
          </p:cNvCxnSpPr>
          <p:nvPr/>
        </p:nvCxnSpPr>
        <p:spPr>
          <a:xfrm flipH="1">
            <a:off x="7466199" y="3734520"/>
            <a:ext cx="992762" cy="81172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2DF44FFD-DB17-4CAB-AEA3-318912BEF706}"/>
              </a:ext>
            </a:extLst>
          </p:cNvPr>
          <p:cNvSpPr txBox="1"/>
          <p:nvPr/>
        </p:nvSpPr>
        <p:spPr>
          <a:xfrm>
            <a:off x="7766965" y="1700039"/>
            <a:ext cx="588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2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595230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238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Debbie Woodhall</dc:creator>
  <cp:lastModifiedBy>Debbie Woodhall</cp:lastModifiedBy>
  <cp:revision>22</cp:revision>
  <cp:lastPrinted>2022-07-14T03:38:08Z</cp:lastPrinted>
  <dcterms:created xsi:type="dcterms:W3CDTF">2022-07-14T02:50:33Z</dcterms:created>
  <dcterms:modified xsi:type="dcterms:W3CDTF">2023-05-31T02:32:13Z</dcterms:modified>
</cp:coreProperties>
</file>